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336" r:id="rId2"/>
    <p:sldId id="323" r:id="rId3"/>
    <p:sldId id="324" r:id="rId4"/>
    <p:sldId id="335" r:id="rId5"/>
    <p:sldId id="330" r:id="rId6"/>
    <p:sldId id="329" r:id="rId7"/>
    <p:sldId id="331" r:id="rId8"/>
    <p:sldId id="339" r:id="rId9"/>
    <p:sldId id="340" r:id="rId10"/>
    <p:sldId id="341" r:id="rId11"/>
    <p:sldId id="342" r:id="rId12"/>
    <p:sldId id="332" r:id="rId13"/>
    <p:sldId id="304" r:id="rId14"/>
    <p:sldId id="343" r:id="rId15"/>
    <p:sldId id="314" r:id="rId16"/>
  </p:sldIdLst>
  <p:sldSz cx="12192000" cy="6858000"/>
  <p:notesSz cx="6858000" cy="9144000"/>
  <p:embeddedFontLst>
    <p:embeddedFont>
      <p:font typeface="游ゴシック" panose="020B0400000000000000" pitchFamily="34" charset="-128"/>
      <p:regular r:id="rId18"/>
      <p:bold r:id="rId19"/>
    </p:embeddedFont>
    <p:embeddedFont>
      <p:font typeface="游ゴシック Light" panose="020B0300000000000000" pitchFamily="34" charset="-128"/>
      <p:regular r:id="rId20"/>
    </p:embeddedFont>
  </p:embeddedFont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30A0"/>
    <a:srgbClr val="FF0066"/>
    <a:srgbClr val="FEFEFE"/>
    <a:srgbClr val="F9F9F9"/>
    <a:srgbClr val="B60005"/>
    <a:srgbClr val="FFFF00"/>
    <a:srgbClr val="FF9900"/>
    <a:srgbClr val="FF3B40"/>
    <a:srgbClr val="E4C8B8"/>
    <a:srgbClr val="D2C3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87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216" y="64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39EC47-154C-43F6-8F3E-1202AFC16144}" type="datetimeFigureOut">
              <a:rPr kumimoji="1" lang="ja-JP" altLang="en-US" smtClean="0"/>
              <a:t>2020/6/14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8F7361-A7C2-4706-ACE8-603DF1CF5F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2780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504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8892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5480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2256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9610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1610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2462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153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7101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7071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638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7A0192-25F0-467B-A103-A835D46ECBFE}" type="datetimeFigureOut">
              <a:rPr kumimoji="1" lang="ja-JP" altLang="en-US" smtClean="0"/>
              <a:t>2020/6/14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3142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http://creativecommons.org/licenses/by-nc-sa/4.0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-nc-sa/4.0/deed.ja" TargetMode="External"/><Relationship Id="rId5" Type="http://schemas.openxmlformats.org/officeDocument/2006/relationships/image" Target="../media/image3.png"/><Relationship Id="rId4" Type="http://schemas.openxmlformats.org/officeDocument/2006/relationships/hyperlink" Target="https://musashi.educ.kumamoto-u.ac.jp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矢印: 山形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C3A1338-F079-4F5B-978D-169E8420A647}"/>
              </a:ext>
            </a:extLst>
          </p:cNvPr>
          <p:cNvSpPr/>
          <p:nvPr/>
        </p:nvSpPr>
        <p:spPr>
          <a:xfrm rot="5400000">
            <a:off x="-60613" y="5966113"/>
            <a:ext cx="952500" cy="831274"/>
          </a:xfrm>
          <a:prstGeom prst="chevron">
            <a:avLst>
              <a:gd name="adj" fmla="val 29348"/>
            </a:avLst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5" name="Picture 2" descr="https://www.morisawa.co.jp/img/fonts/udfont/img_udfont_09.png">
            <a:extLst>
              <a:ext uri="{FF2B5EF4-FFF2-40B4-BE49-F238E27FC236}">
                <a16:creationId xmlns:a16="http://schemas.microsoft.com/office/drawing/2014/main" id="{B96A984D-099D-4E8E-BA28-9F0829A80B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1587" y="6260203"/>
            <a:ext cx="868253" cy="49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by-nc-sa">
            <a:extLst>
              <a:ext uri="{FF2B5EF4-FFF2-40B4-BE49-F238E27FC236}">
                <a16:creationId xmlns:a16="http://schemas.microsoft.com/office/drawing/2014/main" id="{8424F70F-28AF-4B70-B86A-54CA8516E2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2334" y="6259854"/>
            <a:ext cx="1065041" cy="387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5718776-68EE-4641-906C-91D2E78F68DB}"/>
              </a:ext>
            </a:extLst>
          </p:cNvPr>
          <p:cNvSpPr/>
          <p:nvPr/>
        </p:nvSpPr>
        <p:spPr>
          <a:xfrm>
            <a:off x="7468237" y="6616166"/>
            <a:ext cx="902811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700" kern="1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Times New Roman" panose="02020603050405020304" pitchFamily="18" charset="0"/>
              </a:rPr>
              <a:t>表示　非営利　継承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846E4057-1CD6-4D5F-B54F-6CEA27663BE0}"/>
              </a:ext>
            </a:extLst>
          </p:cNvPr>
          <p:cNvSpPr/>
          <p:nvPr/>
        </p:nvSpPr>
        <p:spPr>
          <a:xfrm>
            <a:off x="11419324" y="6213191"/>
            <a:ext cx="8070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800" dirty="0">
                <a:solidFill>
                  <a:srgbClr val="00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見やすい</a:t>
            </a:r>
            <a:endParaRPr lang="en-US" altLang="ja-JP" sz="800" dirty="0">
              <a:solidFill>
                <a:srgbClr val="00000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800" dirty="0">
                <a:solidFill>
                  <a:srgbClr val="00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ユニバーサルフォントを採用しています。</a:t>
            </a:r>
            <a:endParaRPr lang="ja-JP" altLang="en-US" sz="700" b="1" kern="1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Times New Roman" panose="02020603050405020304" pitchFamily="18" charset="0"/>
            </a:endParaRPr>
          </a:p>
        </p:txBody>
      </p:sp>
      <p:pic>
        <p:nvPicPr>
          <p:cNvPr id="10" name="図 9">
            <a:hlinkClick r:id="rId4"/>
            <a:extLst>
              <a:ext uri="{FF2B5EF4-FFF2-40B4-BE49-F238E27FC236}">
                <a16:creationId xmlns:a16="http://schemas.microsoft.com/office/drawing/2014/main" id="{AA562F88-E932-4F63-BA2C-F471AA5DFB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48" y="146694"/>
            <a:ext cx="4442382" cy="888476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BC71DEA-3EA5-4953-AB8B-01E3ACEDFD89}"/>
              </a:ext>
            </a:extLst>
          </p:cNvPr>
          <p:cNvSpPr/>
          <p:nvPr/>
        </p:nvSpPr>
        <p:spPr>
          <a:xfrm>
            <a:off x="8287377" y="6207488"/>
            <a:ext cx="279680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100" dirty="0">
                <a:solidFill>
                  <a:srgbClr val="1A1A1A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この 作品 は </a:t>
            </a:r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クリエイティブ・コモンズ</a:t>
            </a:r>
            <a:endParaRPr lang="en-US" altLang="ja-JP" sz="1100" dirty="0">
              <a:solidFill>
                <a:srgbClr val="007ACC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hlinkClick r:id="rId6"/>
            </a:endParaRPr>
          </a:p>
          <a:p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表示 </a:t>
            </a:r>
            <a:r>
              <a:rPr lang="en-US" altLang="ja-JP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– </a:t>
            </a:r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非営利 </a:t>
            </a:r>
            <a:r>
              <a:rPr lang="en-US" altLang="ja-JP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– </a:t>
            </a:r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継承 </a:t>
            </a:r>
            <a:r>
              <a:rPr lang="en-US" altLang="ja-JP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4.0 </a:t>
            </a:r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国際</a:t>
            </a:r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7"/>
              </a:rPr>
              <a:t>ライセンス</a:t>
            </a:r>
            <a:endParaRPr lang="en-US" altLang="ja-JP" sz="1100" dirty="0">
              <a:solidFill>
                <a:srgbClr val="007ACC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1100" dirty="0">
                <a:solidFill>
                  <a:srgbClr val="1A1A1A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の下に提供されています。</a:t>
            </a:r>
            <a:endParaRPr lang="ja-JP" altLang="en-US" sz="11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39810646-F4DB-400F-ABEF-59F0DB31D3F3}"/>
              </a:ext>
            </a:extLst>
          </p:cNvPr>
          <p:cNvSpPr/>
          <p:nvPr/>
        </p:nvSpPr>
        <p:spPr>
          <a:xfrm>
            <a:off x="1266528" y="2351313"/>
            <a:ext cx="1930400" cy="1930400"/>
          </a:xfrm>
          <a:prstGeom prst="rect">
            <a:avLst/>
          </a:prstGeom>
          <a:gradFill flip="none" rotWithShape="1">
            <a:gsLst>
              <a:gs pos="86000">
                <a:schemeClr val="accent3">
                  <a:lumMod val="20000"/>
                  <a:lumOff val="80000"/>
                </a:schemeClr>
              </a:gs>
              <a:gs pos="15000">
                <a:schemeClr val="accent3">
                  <a:lumMod val="7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76200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4400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+mj-cs"/>
              </a:rPr>
              <a:t>自立</a:t>
            </a:r>
            <a:endParaRPr lang="en-US" altLang="ja-JP" sz="4400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+mj-cs"/>
            </a:endParaRPr>
          </a:p>
          <a:p>
            <a:pPr algn="ctr"/>
            <a:r>
              <a:rPr lang="ja-JP" altLang="en-US" sz="4400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+mj-cs"/>
              </a:rPr>
              <a:t>活動</a:t>
            </a:r>
            <a:endParaRPr lang="ja-JP" altLang="en-US" sz="3200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+mj-cs"/>
            </a:endParaRPr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DA5A3479-15EE-40B1-A440-BCA35FC7A83A}"/>
              </a:ext>
            </a:extLst>
          </p:cNvPr>
          <p:cNvSpPr txBox="1">
            <a:spLocks/>
          </p:cNvSpPr>
          <p:nvPr/>
        </p:nvSpPr>
        <p:spPr>
          <a:xfrm>
            <a:off x="3196928" y="2351313"/>
            <a:ext cx="7906521" cy="1930400"/>
          </a:xfrm>
          <a:prstGeom prst="rect">
            <a:avLst/>
          </a:prstGeom>
          <a:ln w="76200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4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４　環境の把握</a:t>
            </a:r>
            <a:endParaRPr lang="en-US" altLang="ja-JP" sz="4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4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５　身体の動き</a:t>
            </a:r>
            <a:endParaRPr lang="en-US" altLang="ja-JP" sz="4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5372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8907161" y="1018618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9468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4.44444E-6 L -0.62018 0.56644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16" y="2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909790" y="815418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6239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81481E-6 L 0.68581 0.52431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84" y="26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1330704" y="4458504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36616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82 0.0551 L 0.66563 -0.56574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34" y="-3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inpon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10039276" y="4893933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82726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22222E-6 L -0.81055 -0.68866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534" y="-34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4651438" y="5037556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2143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51 -0.71297 C 0.16992 -0.71297 0.26198 -0.54607 0.26198 -0.34028 C 0.26198 -0.1345 0.16992 0.03287 0.05651 0.03287 C -0.0569 0.03287 -0.1487 -0.1345 -0.1487 -0.34028 C -0.1487 -0.54607 -0.0569 -0.71297 0.05651 -0.71297 Z " pathEditMode="relative" rAng="0" ptsTypes="AAAAA">
                                      <p:cBhvr>
                                        <p:cTn id="6" dur="10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3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矢印: 山形 10">
            <a:hlinkClick r:id="" action="ppaction://hlinkshowjump?jump=endshow"/>
            <a:extLst>
              <a:ext uri="{FF2B5EF4-FFF2-40B4-BE49-F238E27FC236}">
                <a16:creationId xmlns:a16="http://schemas.microsoft.com/office/drawing/2014/main" id="{4259D83E-425A-4BA7-8F0F-506FDCAB7F90}"/>
              </a:ext>
            </a:extLst>
          </p:cNvPr>
          <p:cNvSpPr/>
          <p:nvPr/>
        </p:nvSpPr>
        <p:spPr>
          <a:xfrm rot="5400000">
            <a:off x="-60613" y="5966113"/>
            <a:ext cx="952500" cy="831274"/>
          </a:xfrm>
          <a:prstGeom prst="chevron">
            <a:avLst>
              <a:gd name="adj" fmla="val 293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39C39F5-85CE-44CD-AC1C-BEFFFD3636BB}"/>
              </a:ext>
            </a:extLst>
          </p:cNvPr>
          <p:cNvSpPr txBox="1"/>
          <p:nvPr/>
        </p:nvSpPr>
        <p:spPr>
          <a:xfrm>
            <a:off x="1117042" y="3105834"/>
            <a:ext cx="9957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6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おわり</a:t>
            </a:r>
            <a:endParaRPr kumimoji="1" lang="ja-JP" altLang="en-US" sz="36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393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14059B-628C-4D56-86CE-14DA348ED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43" y="2757571"/>
            <a:ext cx="10515600" cy="1325563"/>
          </a:xfrm>
        </p:spPr>
        <p:txBody>
          <a:bodyPr/>
          <a:lstStyle/>
          <a:p>
            <a:pPr algn="ctr"/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うごく</a:t>
            </a:r>
            <a:r>
              <a:rPr lang="ja-JP" altLang="en-US" dirty="0">
                <a:solidFill>
                  <a:srgbClr val="7030A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●</a:t>
            </a:r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をさわって↓　</a:t>
            </a:r>
            <a:endParaRPr kumimoji="1" lang="ja-JP" altLang="en-US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5" name="矢印: 山形 1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436FC06-C025-464F-9107-6BFC43B701DB}"/>
              </a:ext>
            </a:extLst>
          </p:cNvPr>
          <p:cNvSpPr/>
          <p:nvPr/>
        </p:nvSpPr>
        <p:spPr>
          <a:xfrm rot="16200000">
            <a:off x="-60612" y="60614"/>
            <a:ext cx="952500" cy="831272"/>
          </a:xfrm>
          <a:prstGeom prst="chevron">
            <a:avLst>
              <a:gd name="adj" fmla="val 2934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12D6564F-ED72-4CDD-8279-F1A4E41B0489}"/>
              </a:ext>
            </a:extLst>
          </p:cNvPr>
          <p:cNvSpPr txBox="1">
            <a:spLocks/>
          </p:cNvSpPr>
          <p:nvPr/>
        </p:nvSpPr>
        <p:spPr>
          <a:xfrm>
            <a:off x="8455325" y="2746063"/>
            <a:ext cx="10682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dirty="0">
                <a:solidFill>
                  <a:srgbClr val="7030A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１０</a:t>
            </a:r>
          </a:p>
        </p:txBody>
      </p:sp>
      <p:sp>
        <p:nvSpPr>
          <p:cNvPr id="8" name="楕円 7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FAAC6ED9-D4E8-4E07-B6D3-1E9443D27DA5}"/>
              </a:ext>
            </a:extLst>
          </p:cNvPr>
          <p:cNvSpPr/>
          <p:nvPr/>
        </p:nvSpPr>
        <p:spPr>
          <a:xfrm>
            <a:off x="7063847" y="3773393"/>
            <a:ext cx="952501" cy="95250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2077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4.07407E-6 L 0.01966 0.23888 " pathEditMode="relative" rAng="0" ptsTypes="AA">
                                      <p:cBhvr>
                                        <p:cTn id="6" dur="2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7" y="1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14059B-628C-4D56-86CE-14DA348ED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55035"/>
            <a:ext cx="10515600" cy="3147929"/>
          </a:xfrm>
        </p:spPr>
        <p:txBody>
          <a:bodyPr>
            <a:normAutofit/>
          </a:bodyPr>
          <a:lstStyle/>
          <a:p>
            <a:pPr algn="ctr"/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いまから うごく</a:t>
            </a:r>
            <a:r>
              <a:rPr lang="ja-JP" altLang="en-US" dirty="0">
                <a:solidFill>
                  <a:srgbClr val="7030A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●</a:t>
            </a:r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が　１</a:t>
            </a:r>
            <a:r>
              <a:rPr lang="en-US" altLang="ja-JP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0</a:t>
            </a:r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　でてきます</a:t>
            </a:r>
            <a:br>
              <a:rPr lang="en-US" altLang="ja-JP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</a:br>
            <a:br>
              <a:rPr lang="en-US" altLang="ja-JP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</a:br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ぜんぶ　おせるかな</a:t>
            </a:r>
            <a:endParaRPr kumimoji="1" lang="ja-JP" altLang="en-US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4" name="矢印: 山形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0C593F1-1DBF-46A3-A200-F374C45DB87A}"/>
              </a:ext>
            </a:extLst>
          </p:cNvPr>
          <p:cNvSpPr/>
          <p:nvPr/>
        </p:nvSpPr>
        <p:spPr>
          <a:xfrm rot="5400000">
            <a:off x="-60613" y="5966113"/>
            <a:ext cx="952500" cy="831274"/>
          </a:xfrm>
          <a:prstGeom prst="chevron">
            <a:avLst>
              <a:gd name="adj" fmla="val 29348"/>
            </a:avLst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5" name="矢印: 山形 1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436FC06-C025-464F-9107-6BFC43B701DB}"/>
              </a:ext>
            </a:extLst>
          </p:cNvPr>
          <p:cNvSpPr/>
          <p:nvPr/>
        </p:nvSpPr>
        <p:spPr>
          <a:xfrm rot="16200000">
            <a:off x="-60612" y="60614"/>
            <a:ext cx="952500" cy="831272"/>
          </a:xfrm>
          <a:prstGeom prst="chevron">
            <a:avLst>
              <a:gd name="adj" fmla="val 2934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95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14059B-628C-4D56-86CE-14DA348ED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55035"/>
            <a:ext cx="10515600" cy="3147929"/>
          </a:xfrm>
        </p:spPr>
        <p:txBody>
          <a:bodyPr>
            <a:normAutofit/>
          </a:bodyPr>
          <a:lstStyle/>
          <a:p>
            <a:pPr algn="ctr"/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よーい　スタート↓</a:t>
            </a:r>
            <a:endParaRPr kumimoji="1" lang="ja-JP" altLang="en-US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5" name="矢印: 山形 1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436FC06-C025-464F-9107-6BFC43B701DB}"/>
              </a:ext>
            </a:extLst>
          </p:cNvPr>
          <p:cNvSpPr/>
          <p:nvPr/>
        </p:nvSpPr>
        <p:spPr>
          <a:xfrm rot="16200000">
            <a:off x="-60612" y="60614"/>
            <a:ext cx="952500" cy="831272"/>
          </a:xfrm>
          <a:prstGeom prst="chevron">
            <a:avLst>
              <a:gd name="adj" fmla="val 2934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楕円 5">
            <a:hlinkClick r:id="" action="ppaction://hlinkshowjump?jump=nextslide">
              <a:snd r:embed="rId2" name="chun.wav"/>
            </a:hlinkClick>
            <a:extLst>
              <a:ext uri="{FF2B5EF4-FFF2-40B4-BE49-F238E27FC236}">
                <a16:creationId xmlns:a16="http://schemas.microsoft.com/office/drawing/2014/main" id="{9F593909-54E3-469A-84A4-69CBE36D15C1}"/>
              </a:ext>
            </a:extLst>
          </p:cNvPr>
          <p:cNvSpPr/>
          <p:nvPr/>
        </p:nvSpPr>
        <p:spPr>
          <a:xfrm>
            <a:off x="7258050" y="3837078"/>
            <a:ext cx="1368943" cy="1368943"/>
          </a:xfrm>
          <a:prstGeom prst="ellipse">
            <a:avLst/>
          </a:prstGeom>
          <a:solidFill>
            <a:srgbClr val="FFCCCC"/>
          </a:solidFill>
          <a:ln w="762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66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おしたら</a:t>
            </a:r>
            <a:r>
              <a:rPr kumimoji="1" lang="ja-JP" altLang="en-US" sz="1400" dirty="0">
                <a:solidFill>
                  <a:srgbClr val="FF0066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はじまるよ</a:t>
            </a:r>
            <a:endParaRPr kumimoji="1" lang="ja-JP" altLang="en-US" dirty="0">
              <a:solidFill>
                <a:srgbClr val="FF0066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6983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4651438" y="5037556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69323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51 -0.71297 C 0.16992 -0.71297 0.26198 -0.54607 0.26198 -0.34028 C 0.26198 -0.1345 0.16992 0.03287 0.05651 0.03287 C -0.0569 0.03287 -0.1487 -0.1345 -0.1487 -0.34028 C -0.1487 -0.54607 -0.0569 -0.71297 0.05651 -0.71297 Z " pathEditMode="relative" rAng="0" ptsTypes="AAA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3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9851378" y="2748027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60615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2176 L -0.79609 -0.01019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05" y="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476860" y="2447054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07465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22222E-6 L 0.79479 -0.0044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740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5348951" y="293061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15259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59259E-6 L 0.00599 0.76967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" y="3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5265946" y="5013519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09397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.00026 -0.79259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39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3405</TotalTime>
  <Words>70</Words>
  <Application>Microsoft Macintosh PowerPoint</Application>
  <PresentationFormat>ワイド画面</PresentationFormat>
  <Paragraphs>16</Paragraphs>
  <Slides>15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15</vt:i4>
      </vt:variant>
    </vt:vector>
  </HeadingPairs>
  <TitlesOfParts>
    <vt:vector size="20" baseType="lpstr">
      <vt:lpstr>Arial</vt:lpstr>
      <vt:lpstr>游ゴシック Light</vt:lpstr>
      <vt:lpstr>游ゴシック</vt:lpstr>
      <vt:lpstr>UD デジタル 教科書体 NK-R</vt:lpstr>
      <vt:lpstr>Office テーマ</vt:lpstr>
      <vt:lpstr>PowerPoint プレゼンテーション</vt:lpstr>
      <vt:lpstr>うごく●をさわって↓　</vt:lpstr>
      <vt:lpstr>いまから うごく●が　１0こ　でてきます  ぜんぶ　おせるかな</vt:lpstr>
      <vt:lpstr>よーい　スタート↓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10001[en]Alphabet</dc:title>
  <dc:creator>Masataka GOTOU</dc:creator>
  <cp:lastModifiedBy>樋井 一宏</cp:lastModifiedBy>
  <cp:revision>91</cp:revision>
  <dcterms:created xsi:type="dcterms:W3CDTF">2018-10-17T05:38:23Z</dcterms:created>
  <dcterms:modified xsi:type="dcterms:W3CDTF">2020-06-14T05:57:55Z</dcterms:modified>
</cp:coreProperties>
</file>